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1" r:id="rId2"/>
    <p:sldId id="258" r:id="rId3"/>
    <p:sldId id="259" r:id="rId4"/>
    <p:sldId id="288" r:id="rId5"/>
    <p:sldId id="289" r:id="rId6"/>
    <p:sldId id="290" r:id="rId7"/>
    <p:sldId id="291" r:id="rId8"/>
    <p:sldId id="264" r:id="rId9"/>
    <p:sldId id="295" r:id="rId10"/>
    <p:sldId id="294" r:id="rId11"/>
    <p:sldId id="293" r:id="rId12"/>
    <p:sldId id="292" r:id="rId13"/>
    <p:sldId id="269" r:id="rId14"/>
    <p:sldId id="296" r:id="rId15"/>
    <p:sldId id="297" r:id="rId16"/>
    <p:sldId id="299" r:id="rId17"/>
    <p:sldId id="298" r:id="rId18"/>
    <p:sldId id="300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4900"/>
    <a:srgbClr val="004200"/>
    <a:srgbClr val="2A65AC"/>
    <a:srgbClr val="FA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8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63BEF-93B8-46E2-9E17-1E082CCA5161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6637E2-DC3F-4D12-BC14-6992AC1D160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415503-F96C-444A-9BF1-735A2AC34F68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4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A2526F-BE36-4581-9756-F70F302A8DAD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032C04-C30A-4CC7-ACC3-8D07A76C134E}" type="datetimeFigureOut">
              <a:rPr lang="ru-RU" smtClean="0"/>
              <a:pPr/>
              <a:t>04.03.2024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E5691-7073-43DA-AF96-D340738EE2D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4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6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3" Type="http://schemas.openxmlformats.org/officeDocument/2006/relationships/slide" Target="slide8.xml"/><Relationship Id="rId7" Type="http://schemas.openxmlformats.org/officeDocument/2006/relationships/slide" Target="slide12.xml"/><Relationship Id="rId12" Type="http://schemas.openxmlformats.org/officeDocument/2006/relationships/slide" Target="slide7.xml"/><Relationship Id="rId17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slide" Target="slide6.xml"/><Relationship Id="rId5" Type="http://schemas.openxmlformats.org/officeDocument/2006/relationships/slide" Target="slide10.xml"/><Relationship Id="rId15" Type="http://schemas.openxmlformats.org/officeDocument/2006/relationships/slide" Target="slide17.xml"/><Relationship Id="rId10" Type="http://schemas.openxmlformats.org/officeDocument/2006/relationships/slide" Target="slide5.xml"/><Relationship Id="rId4" Type="http://schemas.openxmlformats.org/officeDocument/2006/relationships/slide" Target="slide9.xml"/><Relationship Id="rId9" Type="http://schemas.openxmlformats.org/officeDocument/2006/relationships/slide" Target="slide4.xml"/><Relationship Id="rId14" Type="http://schemas.openxmlformats.org/officeDocument/2006/relationships/slide" Target="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slide" Target="slide2.xml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jp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71800" y="2132856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Segoe Print" panose="02000600000000000000" pitchFamily="2" charset="0"/>
              </a:rPr>
              <a:t>В гостях у сказки</a:t>
            </a:r>
            <a:endParaRPr lang="ru-RU" sz="4000" b="1" dirty="0">
              <a:solidFill>
                <a:srgbClr val="FF000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 descr="Рисунок19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5796136" y="6093296"/>
            <a:ext cx="3240360" cy="432048"/>
          </a:xfrm>
          <a:prstGeom prst="rect">
            <a:avLst/>
          </a:prstGeom>
          <a:solidFill>
            <a:srgbClr val="FFC000"/>
          </a:solidFill>
        </p:spPr>
      </p:pic>
    </p:spTree>
    <p:extLst>
      <p:ext uri="{BB962C8B-B14F-4D97-AF65-F5344CB8AC3E}">
        <p14:creationId xmlns:p14="http://schemas.microsoft.com/office/powerpoint/2010/main" val="100757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59832" y="0"/>
            <a:ext cx="29924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Кто разбил яичко?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59450" r="26901" b="11151"/>
          <a:stretch/>
        </p:blipFill>
        <p:spPr>
          <a:xfrm>
            <a:off x="2699792" y="620688"/>
            <a:ext cx="3538679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0" t="861" r="18080" b="13461"/>
          <a:stretch/>
        </p:blipFill>
        <p:spPr>
          <a:xfrm>
            <a:off x="827584" y="4005064"/>
            <a:ext cx="1588412" cy="1440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2120" r="19760" b="13461"/>
          <a:stretch/>
        </p:blipFill>
        <p:spPr>
          <a:xfrm>
            <a:off x="3635896" y="4026362"/>
            <a:ext cx="1503570" cy="14188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t="104" r="20601"/>
          <a:stretch/>
        </p:blipFill>
        <p:spPr>
          <a:xfrm>
            <a:off x="6331095" y="3869204"/>
            <a:ext cx="1836292" cy="173317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50" r="69950"/>
          <a:stretch/>
        </p:blipFill>
        <p:spPr>
          <a:xfrm>
            <a:off x="6238471" y="3429000"/>
            <a:ext cx="2060848" cy="278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32150" b="71000"/>
          <a:stretch/>
        </p:blipFill>
        <p:spPr>
          <a:xfrm>
            <a:off x="3357802" y="3429000"/>
            <a:ext cx="2689328" cy="23212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0" r="63650" b="46850"/>
          <a:stretch/>
        </p:blipFill>
        <p:spPr>
          <a:xfrm>
            <a:off x="591464" y="3212976"/>
            <a:ext cx="2136768" cy="302433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35696" y="-14560"/>
            <a:ext cx="56401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Кто прогнал Лису из домика Зайца?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5" b="27951"/>
          <a:stretch/>
        </p:blipFill>
        <p:spPr>
          <a:xfrm>
            <a:off x="2915816" y="508660"/>
            <a:ext cx="3230162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1" t="861" r="19760" b="10940"/>
          <a:stretch/>
        </p:blipFill>
        <p:spPr>
          <a:xfrm>
            <a:off x="3635896" y="4416256"/>
            <a:ext cx="1533770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r="19705" b="7106"/>
          <a:stretch/>
        </p:blipFill>
        <p:spPr>
          <a:xfrm>
            <a:off x="6156640" y="4333343"/>
            <a:ext cx="1584176" cy="1584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0" r="20601"/>
          <a:stretch/>
        </p:blipFill>
        <p:spPr>
          <a:xfrm>
            <a:off x="1051713" y="4222838"/>
            <a:ext cx="1883288" cy="1805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4" t="61069" r="23226"/>
          <a:stretch/>
        </p:blipFill>
        <p:spPr>
          <a:xfrm>
            <a:off x="827584" y="3859145"/>
            <a:ext cx="2088232" cy="26230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 r="72837" b="48892"/>
          <a:stretch/>
        </p:blipFill>
        <p:spPr>
          <a:xfrm>
            <a:off x="3275856" y="3893036"/>
            <a:ext cx="2032174" cy="25922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7" t="50000" r="46063" b="5723"/>
          <a:stretch/>
        </p:blipFill>
        <p:spPr>
          <a:xfrm>
            <a:off x="5939855" y="3893036"/>
            <a:ext cx="2017746" cy="252218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1122" y="-16443"/>
            <a:ext cx="7736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1F497D">
                    <a:lumMod val="50000"/>
                  </a:srgbClr>
                </a:solidFill>
              </a:rPr>
              <a:t>На чьем стульчике качалась Маша и сломала его?</a:t>
            </a:r>
            <a:endParaRPr lang="ru-RU" sz="2800" dirty="0">
              <a:solidFill>
                <a:srgbClr val="1F497D">
                  <a:lumMod val="5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06777"/>
            <a:ext cx="3082297" cy="31359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861" r="19760" b="10940"/>
          <a:stretch/>
        </p:blipFill>
        <p:spPr>
          <a:xfrm>
            <a:off x="755576" y="4437112"/>
            <a:ext cx="1368152" cy="13119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0" r="20601" b="12201"/>
          <a:stretch/>
        </p:blipFill>
        <p:spPr>
          <a:xfrm>
            <a:off x="6804248" y="4509119"/>
            <a:ext cx="1245558" cy="12399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0" r="21440"/>
          <a:stretch/>
        </p:blipFill>
        <p:spPr>
          <a:xfrm>
            <a:off x="3851920" y="4209825"/>
            <a:ext cx="1584176" cy="15408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t="3800" r="60237" b="8000"/>
          <a:stretch/>
        </p:blipFill>
        <p:spPr>
          <a:xfrm>
            <a:off x="634667" y="3351187"/>
            <a:ext cx="2209141" cy="296118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 t="8000" r="27163" b="12201"/>
          <a:stretch/>
        </p:blipFill>
        <p:spPr>
          <a:xfrm>
            <a:off x="6142129" y="3414763"/>
            <a:ext cx="2084248" cy="28976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9" t="30400" r="7476" b="9401"/>
          <a:stretch/>
        </p:blipFill>
        <p:spPr>
          <a:xfrm>
            <a:off x="3911060" y="3851306"/>
            <a:ext cx="1545213" cy="2555544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4" t="47973" r="25146" b="24172"/>
          <a:stretch/>
        </p:blipFill>
        <p:spPr>
          <a:xfrm>
            <a:off x="2987824" y="1700808"/>
            <a:ext cx="2952328" cy="31259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81106"/>
            <a:ext cx="7488832" cy="56191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87824" y="1052736"/>
            <a:ext cx="331236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463988" y="5949280"/>
            <a:ext cx="1656184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 flipH="1">
            <a:off x="2139326" y="103725"/>
            <a:ext cx="4808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Назови сказку. Кто лишний?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2" t="58399" r="45273" b="9051"/>
          <a:stretch/>
        </p:blipFill>
        <p:spPr>
          <a:xfrm>
            <a:off x="2411760" y="908720"/>
            <a:ext cx="3972056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95494"/>
            <a:ext cx="7449014" cy="5589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3808" y="1052736"/>
            <a:ext cx="2736304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311990" y="172274"/>
            <a:ext cx="44802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Назови сказку. Кто лишний?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5" t="56300" r="50788" b="5901"/>
          <a:stretch/>
        </p:blipFill>
        <p:spPr>
          <a:xfrm>
            <a:off x="2843808" y="908719"/>
            <a:ext cx="3168352" cy="39331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7581477" cy="56886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43808" y="980728"/>
            <a:ext cx="2088232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11343" y="14830"/>
            <a:ext cx="4669941" cy="74987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2" t="11151" r="5093" b="54200"/>
          <a:stretch/>
        </p:blipFill>
        <p:spPr>
          <a:xfrm>
            <a:off x="2699792" y="1052736"/>
            <a:ext cx="3731324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67502"/>
            <a:ext cx="7353045" cy="551723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491880" y="1052736"/>
            <a:ext cx="1944216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9017" y="57111"/>
            <a:ext cx="4669941" cy="74987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6" t="54200" r="72846" b="12201"/>
          <a:stretch/>
        </p:blipFill>
        <p:spPr>
          <a:xfrm>
            <a:off x="2483768" y="1052736"/>
            <a:ext cx="3744416" cy="4131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3"/>
            <a:ext cx="7416824" cy="55650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3768" y="1052736"/>
            <a:ext cx="288032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7744" y="99368"/>
            <a:ext cx="4669941" cy="74987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84784"/>
            <a:ext cx="6979237" cy="12961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284984"/>
            <a:ext cx="3668867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3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5" name="AutoShape 5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1155593" y="3099323"/>
            <a:ext cx="1112149" cy="897164"/>
          </a:xfrm>
          <a:prstGeom prst="bevel">
            <a:avLst>
              <a:gd name="adj" fmla="val 7727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ru-RU" sz="3200" b="1" dirty="0"/>
          </a:p>
        </p:txBody>
      </p:sp>
      <p:sp>
        <p:nvSpPr>
          <p:cNvPr id="3126" name="AutoShape 5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700847" y="3099321"/>
            <a:ext cx="1151071" cy="897166"/>
          </a:xfrm>
          <a:prstGeom prst="bevel">
            <a:avLst>
              <a:gd name="adj" fmla="val 7727"/>
            </a:avLst>
          </a:prstGeom>
          <a:solidFill>
            <a:srgbClr val="0070C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ru-RU" sz="3200" b="1" dirty="0"/>
          </a:p>
        </p:txBody>
      </p:sp>
      <p:sp>
        <p:nvSpPr>
          <p:cNvPr id="3127" name="AutoShape 5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357471" y="3099321"/>
            <a:ext cx="1151071" cy="897166"/>
          </a:xfrm>
          <a:prstGeom prst="bevel">
            <a:avLst>
              <a:gd name="adj" fmla="val 7727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ru-RU" sz="3200" b="1" dirty="0"/>
          </a:p>
        </p:txBody>
      </p:sp>
      <p:sp>
        <p:nvSpPr>
          <p:cNvPr id="3128" name="AutoShape 56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5869630" y="3099321"/>
            <a:ext cx="1151072" cy="897166"/>
          </a:xfrm>
          <a:prstGeom prst="bevel">
            <a:avLst>
              <a:gd name="adj" fmla="val 7727"/>
            </a:avLst>
          </a:prstGeom>
          <a:solidFill>
            <a:srgbClr val="00B05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ru-RU" sz="3200" b="1" dirty="0"/>
          </a:p>
        </p:txBody>
      </p:sp>
      <p:sp>
        <p:nvSpPr>
          <p:cNvPr id="3129" name="AutoShape 57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7381790" y="3099320"/>
            <a:ext cx="1078642" cy="897167"/>
          </a:xfrm>
          <a:prstGeom prst="bevel">
            <a:avLst>
              <a:gd name="adj" fmla="val 7727"/>
            </a:avLst>
          </a:prstGeom>
          <a:solidFill>
            <a:srgbClr val="7030A0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779674">
                <a:alpha val="50000"/>
              </a:srgbClr>
            </a:prstShdw>
          </a:effectLst>
        </p:spPr>
        <p:txBody>
          <a:bodyPr wrap="none" anchor="ctr"/>
          <a:lstStyle/>
          <a:p>
            <a:pPr algn="ctr">
              <a:defRPr/>
            </a:pPr>
            <a:endParaRPr lang="ru-RU" sz="3200" b="1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395536" y="256563"/>
            <a:ext cx="8229600" cy="1143000"/>
          </a:xfrm>
        </p:spPr>
        <p:txBody>
          <a:bodyPr/>
          <a:lstStyle/>
          <a:p>
            <a:r>
              <a:rPr lang="ru-RU" b="1" i="1" dirty="0">
                <a:solidFill>
                  <a:srgbClr val="C00000"/>
                </a:solidFill>
              </a:rPr>
              <a:t>В гостях у сказки</a:t>
            </a:r>
            <a:endParaRPr lang="ru-RU" dirty="0"/>
          </a:p>
        </p:txBody>
      </p:sp>
      <p:sp>
        <p:nvSpPr>
          <p:cNvPr id="13" name="Овал 12">
            <a:hlinkClick r:id="rId8" action="ppaction://hlinksldjump" highlightClick="1"/>
          </p:cNvPr>
          <p:cNvSpPr/>
          <p:nvPr/>
        </p:nvSpPr>
        <p:spPr>
          <a:xfrm>
            <a:off x="1155594" y="1548344"/>
            <a:ext cx="1112149" cy="11605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hlinkClick r:id="rId9" action="ppaction://hlinksldjump"/>
          </p:cNvPr>
          <p:cNvSpPr/>
          <p:nvPr/>
        </p:nvSpPr>
        <p:spPr>
          <a:xfrm>
            <a:off x="2700848" y="1546479"/>
            <a:ext cx="1151071" cy="116244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hlinkClick r:id="rId10" action="ppaction://hlinksldjump"/>
          </p:cNvPr>
          <p:cNvSpPr/>
          <p:nvPr/>
        </p:nvSpPr>
        <p:spPr>
          <a:xfrm>
            <a:off x="4388590" y="1546479"/>
            <a:ext cx="1151071" cy="116244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hlinkClick r:id="rId11" action="ppaction://hlinksldjump"/>
          </p:cNvPr>
          <p:cNvSpPr/>
          <p:nvPr/>
        </p:nvSpPr>
        <p:spPr>
          <a:xfrm>
            <a:off x="5869631" y="1546479"/>
            <a:ext cx="1151071" cy="116244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hlinkClick r:id="rId12" action="ppaction://hlinksldjump"/>
          </p:cNvPr>
          <p:cNvSpPr/>
          <p:nvPr/>
        </p:nvSpPr>
        <p:spPr>
          <a:xfrm>
            <a:off x="7381791" y="1546479"/>
            <a:ext cx="1151071" cy="11624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авнобедренный треугольник 15">
            <a:hlinkClick r:id="rId13" action="ppaction://hlinksldjump"/>
          </p:cNvPr>
          <p:cNvSpPr/>
          <p:nvPr/>
        </p:nvSpPr>
        <p:spPr>
          <a:xfrm>
            <a:off x="1155593" y="4462014"/>
            <a:ext cx="1112149" cy="1008112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>
            <a:hlinkClick r:id="rId14" action="ppaction://hlinksldjump"/>
          </p:cNvPr>
          <p:cNvSpPr/>
          <p:nvPr/>
        </p:nvSpPr>
        <p:spPr>
          <a:xfrm>
            <a:off x="2720307" y="4453242"/>
            <a:ext cx="1112149" cy="1008112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hlinkClick r:id="rId15" action="ppaction://hlinksldjump"/>
          </p:cNvPr>
          <p:cNvSpPr/>
          <p:nvPr/>
        </p:nvSpPr>
        <p:spPr>
          <a:xfrm>
            <a:off x="7381789" y="4462014"/>
            <a:ext cx="1112149" cy="1008112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Равнобедренный треугольник 48">
            <a:hlinkClick r:id="rId16" action="ppaction://hlinksldjump"/>
          </p:cNvPr>
          <p:cNvSpPr/>
          <p:nvPr/>
        </p:nvSpPr>
        <p:spPr>
          <a:xfrm>
            <a:off x="5889091" y="4453242"/>
            <a:ext cx="1112149" cy="1008112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>
            <a:hlinkClick r:id="rId17" action="ppaction://hlinksldjump"/>
          </p:cNvPr>
          <p:cNvSpPr/>
          <p:nvPr/>
        </p:nvSpPr>
        <p:spPr>
          <a:xfrm>
            <a:off x="4396393" y="4453242"/>
            <a:ext cx="1112149" cy="1008112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ятно 1 1">
            <a:hlinkClick r:id="rId18" action="ppaction://hlinksldjump"/>
          </p:cNvPr>
          <p:cNvSpPr/>
          <p:nvPr/>
        </p:nvSpPr>
        <p:spPr>
          <a:xfrm>
            <a:off x="8440332" y="6165304"/>
            <a:ext cx="648072" cy="692696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1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3" dur="indefinite"/>
                                        <p:tgtEl>
                                          <p:spTgt spid="3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9" dur="indefinite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25" dur="indefinite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31" dur="indefinite"/>
                                        <p:tgtEl>
                                          <p:spTgt spid="3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125" grpId="0" animBg="1"/>
      <p:bldP spid="3126" grpId="0" animBg="1"/>
      <p:bldP spid="3127" grpId="0" animBg="1"/>
      <p:bldP spid="3128" grpId="0" animBg="1"/>
      <p:bldP spid="3129" grpId="0" animBg="1"/>
      <p:bldP spid="13" grpId="0" animBg="1"/>
      <p:bldP spid="14" grpId="0" animBg="1"/>
      <p:bldP spid="42" grpId="0" animBg="1"/>
      <p:bldP spid="43" grpId="0" animBg="1"/>
      <p:bldP spid="44" grpId="0" animBg="1"/>
      <p:bldP spid="1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3768" y="1412776"/>
            <a:ext cx="489654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</a:rPr>
              <a:t>Он от бабушки ушёл,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И от дедушки ушёл,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Песни пел под синим небом,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Для лисы он стал обедом.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686834"/>
            <a:ext cx="4859794" cy="50836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39781" y="139197"/>
            <a:ext cx="2649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Отгадай загадку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11760" y="1844824"/>
            <a:ext cx="47342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Выросла она на грядке.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И тянули по порядку: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дедка, бабка, внучка, Жучка –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не смогли! – большая штучка!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Кошка с мышкой лишь пришли –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</a:rPr>
              <a:t>сразу вытянуть смогли!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4097" y="908720"/>
            <a:ext cx="4629597" cy="48683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6211" y="251963"/>
            <a:ext cx="2865368" cy="74987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9752" y="2060848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Ждали маму с молоком,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А пустили волка в дом.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Кто же эти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Маленькие дети?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068" y="155367"/>
            <a:ext cx="2865368" cy="749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r="26375" b="17801"/>
          <a:stretch/>
        </p:blipFill>
        <p:spPr>
          <a:xfrm>
            <a:off x="2244759" y="873657"/>
            <a:ext cx="4761985" cy="465998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39752" y="191683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А дорога далека,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А корзинка – нелегка,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Сесть бы на пенек,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Съесть бы пирожок.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7287" y="116632"/>
            <a:ext cx="2865368" cy="7498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8000"/>
          <a:stretch/>
        </p:blipFill>
        <p:spPr>
          <a:xfrm>
            <a:off x="2002567" y="1052736"/>
            <a:ext cx="5246370" cy="482453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дом-6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8193756" y="5949280"/>
            <a:ext cx="770731" cy="6711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95736" y="198884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Возле леса на опушке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Трое их живет в избушке.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Там три стула и три кружки.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Три кровати, три подушки.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Угадайте без подсказки,</a:t>
            </a:r>
            <a:br>
              <a:rPr lang="ru-RU" sz="2800" b="1" dirty="0">
                <a:solidFill>
                  <a:srgbClr val="002060"/>
                </a:solidFill>
              </a:rPr>
            </a:br>
            <a:r>
              <a:rPr lang="ru-RU" sz="2800" b="1" dirty="0">
                <a:solidFill>
                  <a:srgbClr val="002060"/>
                </a:solidFill>
              </a:rPr>
              <a:t>Кто герои этой сказки?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704" y="908720"/>
            <a:ext cx="5472608" cy="54868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9052" y="158847"/>
            <a:ext cx="2865368" cy="749873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0" t="1617" r="22281"/>
          <a:stretch/>
        </p:blipFill>
        <p:spPr>
          <a:xfrm>
            <a:off x="5806044" y="3573016"/>
            <a:ext cx="1942734" cy="1886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19378" b="11269"/>
          <a:stretch/>
        </p:blipFill>
        <p:spPr>
          <a:xfrm>
            <a:off x="1192221" y="3837093"/>
            <a:ext cx="1564312" cy="15121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974" y="3904809"/>
            <a:ext cx="1560711" cy="1518036"/>
          </a:xfrm>
          <a:prstGeom prst="rect">
            <a:avLst/>
          </a:prstGeom>
        </p:spPr>
      </p:pic>
      <p:pic>
        <p:nvPicPr>
          <p:cNvPr id="14" name="Рисунок 13" descr="дом-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833" y="548680"/>
            <a:ext cx="2808312" cy="28494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912" y="11781928"/>
            <a:ext cx="3779289" cy="51898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1367" y="3398139"/>
            <a:ext cx="2462628" cy="2255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9912" y="3237280"/>
            <a:ext cx="1572773" cy="27204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8717" y="3383146"/>
            <a:ext cx="2566134" cy="25661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59833" y="-55689"/>
            <a:ext cx="2968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Кто съел колобка?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дом-1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8172400" y="5949280"/>
            <a:ext cx="770400" cy="6709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12360" y="332656"/>
            <a:ext cx="100811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4400" b="1" spc="50" dirty="0">
              <a:ln w="11430"/>
              <a:gradFill>
                <a:gsLst>
                  <a:gs pos="25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0"/>
            <a:ext cx="38117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Кто разрушил Теремок?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83" y="523220"/>
            <a:ext cx="3429000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2" r="14520"/>
          <a:stretch/>
        </p:blipFill>
        <p:spPr>
          <a:xfrm>
            <a:off x="827583" y="3212976"/>
            <a:ext cx="1586381" cy="15121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6" r="11582"/>
          <a:stretch/>
        </p:blipFill>
        <p:spPr>
          <a:xfrm>
            <a:off x="7000256" y="3952220"/>
            <a:ext cx="1604192" cy="14930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3" r="17525"/>
          <a:stretch/>
        </p:blipFill>
        <p:spPr>
          <a:xfrm>
            <a:off x="3635895" y="4506450"/>
            <a:ext cx="1812120" cy="15868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97" r="73625"/>
          <a:stretch/>
        </p:blipFill>
        <p:spPr>
          <a:xfrm>
            <a:off x="952918" y="2679618"/>
            <a:ext cx="1461046" cy="25452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t="23469" r="37400"/>
          <a:stretch/>
        </p:blipFill>
        <p:spPr>
          <a:xfrm>
            <a:off x="7018126" y="3123068"/>
            <a:ext cx="1588467" cy="28483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37" t="6167" b="3860"/>
          <a:stretch/>
        </p:blipFill>
        <p:spPr>
          <a:xfrm>
            <a:off x="3683996" y="3974600"/>
            <a:ext cx="1608373" cy="2952328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2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953734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1258</TotalTime>
  <Words>109</Words>
  <Application>Microsoft Office PowerPoint</Application>
  <PresentationFormat>Экран (4:3)</PresentationFormat>
  <Paragraphs>26</Paragraphs>
  <Slides>18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Segoe Print</vt:lpstr>
      <vt:lpstr>Times New Roman</vt:lpstr>
      <vt:lpstr>Тема Office</vt:lpstr>
      <vt:lpstr>Презентация PowerPoint</vt:lpstr>
      <vt:lpstr>В гостях у сказки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Admin</cp:lastModifiedBy>
  <cp:revision>52</cp:revision>
  <dcterms:created xsi:type="dcterms:W3CDTF">2014-01-06T16:00:12Z</dcterms:created>
  <dcterms:modified xsi:type="dcterms:W3CDTF">2024-03-04T09:43:07Z</dcterms:modified>
</cp:coreProperties>
</file>